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3816" autoAdjust="0"/>
  </p:normalViewPr>
  <p:slideViewPr>
    <p:cSldViewPr>
      <p:cViewPr>
        <p:scale>
          <a:sx n="125" d="100"/>
          <a:sy n="125" d="100"/>
        </p:scale>
        <p:origin x="-474" y="-72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20.01.2020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20.01.2020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руководителю центра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845489" y="2542866"/>
            <a:ext cx="827352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176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787043" y="3354707"/>
            <a:ext cx="873782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406761" y="4133846"/>
            <a:ext cx="115592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районов Останкинский и Марьина роща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568227" y="2046540"/>
            <a:ext cx="2759568" cy="219393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b="1" baseline="-8258" dirty="0" smtClean="0">
                <a:solidFill>
                  <a:srgbClr val="623B2A"/>
                </a:solidFill>
                <a:cs typeface="Arial" panose="020B0604020202020204" pitchFamily="34" charset="0"/>
              </a:rPr>
              <a:t>В центре </a:t>
            </a:r>
            <a:r>
              <a:rPr lang="ru-RU" b="1" baseline="-8258" dirty="0" err="1" smtClean="0">
                <a:solidFill>
                  <a:srgbClr val="623B2A"/>
                </a:solidFill>
                <a:cs typeface="Arial" panose="020B0604020202020204" pitchFamily="34" charset="0"/>
              </a:rPr>
              <a:t>госуслуг</a:t>
            </a:r>
            <a:r>
              <a:rPr lang="ru-RU" b="1" baseline="-8258" dirty="0" smtClean="0">
                <a:solidFill>
                  <a:srgbClr val="623B2A"/>
                </a:solidFill>
                <a:cs typeface="Arial" panose="020B0604020202020204" pitchFamily="34" charset="0"/>
              </a:rPr>
              <a:t> районов </a:t>
            </a:r>
            <a:r>
              <a:rPr lang="ru-RU" b="1" baseline="-8258" dirty="0" smtClean="0">
                <a:solidFill>
                  <a:srgbClr val="E74825"/>
                </a:solidFill>
                <a:cs typeface="Arial" panose="020B0604020202020204" pitchFamily="34" charset="0"/>
              </a:rPr>
              <a:t>Останкинский и Марьина роща</a:t>
            </a:r>
            <a:r>
              <a:rPr lang="ru-RU" b="1" baseline="-8258" dirty="0" smtClean="0">
                <a:solidFill>
                  <a:srgbClr val="623B2A"/>
                </a:solidFill>
                <a:cs typeface="Arial" panose="020B0604020202020204" pitchFamily="34" charset="0"/>
              </a:rPr>
              <a:t> размещаются службы: ОВМ ОМВД РФ по району Марьина роща, Отдел трудоустройства «Марьина роща» Центра занятости населения, </a:t>
            </a:r>
            <a:r>
              <a:rPr lang="ru-RU" sz="1400" b="1" dirty="0"/>
              <a:t>г</a:t>
            </a:r>
            <a:r>
              <a:rPr lang="ru-RU" sz="1400" b="1" dirty="0" smtClean="0"/>
              <a:t>осударственное</a:t>
            </a:r>
            <a:r>
              <a:rPr lang="ru-RU" sz="1400" dirty="0" smtClean="0"/>
              <a:t> </a:t>
            </a:r>
            <a:r>
              <a:rPr lang="ru-RU" sz="1400" b="1" dirty="0" smtClean="0"/>
              <a:t>бюджетное учреждение </a:t>
            </a:r>
            <a:r>
              <a:rPr lang="ru-RU" sz="1400" b="1" dirty="0"/>
              <a:t>города Москвы «Московский городской центр условий и охраны труда»</a:t>
            </a:r>
            <a:endParaRPr lang="ru-RU" sz="1400" b="1" i="1" baseline="-8258" dirty="0">
              <a:solidFill>
                <a:srgbClr val="623B2A"/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72199" y="219257"/>
            <a:ext cx="2230847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507874" y="455262"/>
            <a:ext cx="19594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155 908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267774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167 140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27081</TotalTime>
  <Words>817</Words>
  <Application>Microsoft Office PowerPoint</Application>
  <PresentationFormat>Экран (16:9)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Мелехов Иван Александрович</cp:lastModifiedBy>
  <cp:revision>964</cp:revision>
  <cp:lastPrinted>2018-10-04T11:28:26Z</cp:lastPrinted>
  <dcterms:created xsi:type="dcterms:W3CDTF">2013-12-20T10:21:15Z</dcterms:created>
  <dcterms:modified xsi:type="dcterms:W3CDTF">2020-01-20T14:33:08Z</dcterms:modified>
</cp:coreProperties>
</file>